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5646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94168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5847065" y="9179306"/>
            <a:ext cx="12698089" cy="52295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5847065" y="7183678"/>
            <a:ext cx="12698089" cy="802352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4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sz="half" idx="13"/>
          </p:nvPr>
        </p:nvSpPr>
        <p:spPr>
          <a:xfrm>
            <a:off x="4301925" y="3385033"/>
            <a:ext cx="15780150" cy="8876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quarter" idx="13"/>
          </p:nvPr>
        </p:nvSpPr>
        <p:spPr>
          <a:xfrm>
            <a:off x="6324902" y="3820630"/>
            <a:ext cx="11736487" cy="56545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712866" y="9499841"/>
            <a:ext cx="14958267" cy="1298575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712866" y="10839509"/>
            <a:ext cx="14958267" cy="102735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5452561" y="6319154"/>
            <a:ext cx="13478877" cy="3008092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quarter" idx="13"/>
          </p:nvPr>
        </p:nvSpPr>
        <p:spPr>
          <a:xfrm>
            <a:off x="12824849" y="4001445"/>
            <a:ext cx="6164122" cy="74216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5370373" y="4001445"/>
            <a:ext cx="6616157" cy="3591628"/>
          </a:xfrm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5370373" y="7716355"/>
            <a:ext cx="6616157" cy="370669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5395029" y="3615160"/>
            <a:ext cx="13593942" cy="147939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xfrm>
            <a:off x="5395029" y="3615160"/>
            <a:ext cx="13593942" cy="147939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sz="half" idx="1"/>
          </p:nvPr>
        </p:nvSpPr>
        <p:spPr>
          <a:xfrm>
            <a:off x="5395029" y="5423302"/>
            <a:ext cx="13593942" cy="6016182"/>
          </a:xfrm>
          <a:prstGeom prst="rect">
            <a:avLst/>
          </a:prstGeom>
        </p:spPr>
        <p:txBody>
          <a:bodyPr anchor="ctr"/>
          <a:lstStyle>
            <a:lvl1pPr marL="586153" indent="-586153" algn="l">
              <a:spcBef>
                <a:spcPts val="6700"/>
              </a:spcBef>
              <a:buSzPct val="75000"/>
              <a:buChar char="•"/>
              <a:defRPr sz="4800"/>
            </a:lvl1pPr>
            <a:lvl2pPr marL="1221153" indent="-586153" algn="l">
              <a:spcBef>
                <a:spcPts val="6700"/>
              </a:spcBef>
              <a:buSzPct val="75000"/>
              <a:buChar char="•"/>
              <a:defRPr sz="4800"/>
            </a:lvl2pPr>
            <a:lvl3pPr marL="1856153" indent="-586153" algn="l">
              <a:spcBef>
                <a:spcPts val="6700"/>
              </a:spcBef>
              <a:buSzPct val="75000"/>
              <a:buChar char="•"/>
              <a:defRPr sz="4800"/>
            </a:lvl3pPr>
            <a:lvl4pPr marL="2491153" indent="-586153" algn="l">
              <a:spcBef>
                <a:spcPts val="6700"/>
              </a:spcBef>
              <a:buSzPct val="75000"/>
              <a:buChar char="•"/>
              <a:defRPr sz="4800"/>
            </a:lvl4pPr>
            <a:lvl5pPr marL="3126153" indent="-586153" algn="l">
              <a:spcBef>
                <a:spcPts val="6700"/>
              </a:spcBef>
              <a:buSzPct val="75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824849" y="5423302"/>
            <a:ext cx="6164122" cy="60161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xfrm>
            <a:off x="5395029" y="3615160"/>
            <a:ext cx="13593942" cy="147939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5395029" y="5423302"/>
            <a:ext cx="6616157" cy="6016182"/>
          </a:xfrm>
          <a:prstGeom prst="rect">
            <a:avLst/>
          </a:prstGeom>
        </p:spPr>
        <p:txBody>
          <a:bodyPr anchor="ctr"/>
          <a:lstStyle>
            <a:lvl1pPr marL="496711" indent="-496711" algn="l">
              <a:spcBef>
                <a:spcPts val="5100"/>
              </a:spcBef>
              <a:buSzPct val="75000"/>
              <a:buChar char="•"/>
            </a:lvl1pPr>
            <a:lvl2pPr marL="1055511" indent="-496711" algn="l">
              <a:spcBef>
                <a:spcPts val="5100"/>
              </a:spcBef>
              <a:buSzPct val="75000"/>
              <a:buChar char="•"/>
            </a:lvl2pPr>
            <a:lvl3pPr marL="1614311" indent="-496711" algn="l">
              <a:spcBef>
                <a:spcPts val="5100"/>
              </a:spcBef>
              <a:buSzPct val="75000"/>
              <a:buChar char="•"/>
            </a:lvl3pPr>
            <a:lvl4pPr marL="2173111" indent="-496711" algn="l">
              <a:spcBef>
                <a:spcPts val="5100"/>
              </a:spcBef>
              <a:buSzPct val="75000"/>
              <a:buChar char="•"/>
            </a:lvl4pPr>
            <a:lvl5pPr marL="2731911" indent="-496711" algn="l">
              <a:spcBef>
                <a:spcPts val="5100"/>
              </a:spcBef>
              <a:buSzPct val="75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sz="half" idx="1"/>
          </p:nvPr>
        </p:nvSpPr>
        <p:spPr>
          <a:xfrm>
            <a:off x="5395029" y="4535668"/>
            <a:ext cx="13593942" cy="6583282"/>
          </a:xfrm>
          <a:prstGeom prst="rect">
            <a:avLst/>
          </a:prstGeom>
        </p:spPr>
        <p:txBody>
          <a:bodyPr anchor="ctr"/>
          <a:lstStyle>
            <a:lvl1pPr marL="586153" indent="-586153" algn="l">
              <a:spcBef>
                <a:spcPts val="6700"/>
              </a:spcBef>
              <a:buSzPct val="75000"/>
              <a:buChar char="•"/>
              <a:defRPr sz="4800"/>
            </a:lvl1pPr>
            <a:lvl2pPr marL="1221153" indent="-586153" algn="l">
              <a:spcBef>
                <a:spcPts val="6700"/>
              </a:spcBef>
              <a:buSzPct val="75000"/>
              <a:buChar char="•"/>
              <a:defRPr sz="4800"/>
            </a:lvl2pPr>
            <a:lvl3pPr marL="1856153" indent="-586153" algn="l">
              <a:spcBef>
                <a:spcPts val="6700"/>
              </a:spcBef>
              <a:buSzPct val="75000"/>
              <a:buChar char="•"/>
              <a:defRPr sz="4800"/>
            </a:lvl3pPr>
            <a:lvl4pPr marL="2491153" indent="-586153" algn="l">
              <a:spcBef>
                <a:spcPts val="6700"/>
              </a:spcBef>
              <a:buSzPct val="75000"/>
              <a:buChar char="•"/>
              <a:defRPr sz="4800"/>
            </a:lvl4pPr>
            <a:lvl5pPr marL="3126153" indent="-586153" algn="l">
              <a:spcBef>
                <a:spcPts val="6700"/>
              </a:spcBef>
              <a:buSzPct val="75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4501490" y="7831418"/>
            <a:ext cx="4791578" cy="35916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4501490" y="4001445"/>
            <a:ext cx="4791578" cy="35916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quarter" idx="15"/>
          </p:nvPr>
        </p:nvSpPr>
        <p:spPr>
          <a:xfrm>
            <a:off x="5082714" y="4001445"/>
            <a:ext cx="9172212" cy="74216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5452561" y="4872640"/>
            <a:ext cx="13478877" cy="30080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875" tIns="32875" rIns="32875" bIns="32875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452561" y="7962920"/>
            <a:ext cx="13478877" cy="10273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875" tIns="32875" rIns="32875" bIns="32875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021564" y="11850425"/>
            <a:ext cx="332654" cy="345152"/>
          </a:xfrm>
          <a:prstGeom prst="rect">
            <a:avLst/>
          </a:prstGeom>
          <a:ln w="3175">
            <a:miter lim="400000"/>
          </a:ln>
        </p:spPr>
        <p:txBody>
          <a:bodyPr wrap="none" lIns="32875" tIns="32875" rIns="32875" bIns="32875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94168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 a333FRONT-COVER-ONL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4" y="-1"/>
            <a:ext cx="24348232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4 333BACK-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" y="0"/>
            <a:ext cx="24379276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0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3" y="-1"/>
            <a:ext cx="24374555" cy="156464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875" tIns="32875" rIns="32875" bIns="32875" numCol="1" spcCol="38100" rtlCol="0" anchor="ctr" upright="0">
        <a:spAutoFit/>
      </a:bodyPr>
      <a:lstStyle>
        <a:defPPr marL="0" marR="0" indent="0" algn="ctr" defTabSz="9416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875" tIns="32875" rIns="32875" bIns="32875" numCol="1" spcCol="38100" rtlCol="0" anchor="ctr" upright="0">
        <a:spAutoFit/>
      </a:bodyPr>
      <a:lstStyle>
        <a:defPPr marL="0" marR="0" indent="0" algn="ctr" defTabSz="9416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875" tIns="32875" rIns="32875" bIns="32875" numCol="1" spcCol="38100" rtlCol="0" anchor="ctr" upright="0">
        <a:spAutoFit/>
      </a:bodyPr>
      <a:lstStyle>
        <a:defPPr marL="0" marR="0" indent="0" algn="ctr" defTabSz="9416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875" tIns="32875" rIns="32875" bIns="32875" numCol="1" spcCol="38100" rtlCol="0" anchor="ctr" upright="0">
        <a:spAutoFit/>
      </a:bodyPr>
      <a:lstStyle>
        <a:defPPr marL="0" marR="0" indent="0" algn="ctr" defTabSz="94168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